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6" r:id="rId18"/>
    <p:sldId id="272" r:id="rId19"/>
    <p:sldId id="273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582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152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3949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9272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060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101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4833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2129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26743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612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565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3245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7274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3152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014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979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29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009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78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27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512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0793A-62A0-4054-BD76-6C47891522B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60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0793A-62A0-4054-BD76-6C47891522B4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281FF-C199-45D6-925E-434B507EAC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385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534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10208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Spelling Commonly Confused Words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327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7" y="1450948"/>
            <a:ext cx="2590053" cy="3121051"/>
          </a:xfrm>
          <a:prstGeom prst="rect">
            <a:avLst/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Contraction meaning “you are”</a:t>
            </a:r>
          </a:p>
        </p:txBody>
      </p:sp>
      <p:sp>
        <p:nvSpPr>
          <p:cNvPr id="6" name="Rectangle 5"/>
          <p:cNvSpPr/>
          <p:nvPr/>
        </p:nvSpPr>
        <p:spPr>
          <a:xfrm>
            <a:off x="3154411" y="1450949"/>
            <a:ext cx="2712223" cy="3121051"/>
          </a:xfrm>
          <a:prstGeom prst="rect">
            <a:avLst/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069410" y="1876106"/>
            <a:ext cx="284144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Two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Number</a:t>
            </a:r>
          </a:p>
        </p:txBody>
      </p:sp>
      <p:sp>
        <p:nvSpPr>
          <p:cNvPr id="10" name="Rectangle 9"/>
          <p:cNvSpPr/>
          <p:nvPr/>
        </p:nvSpPr>
        <p:spPr>
          <a:xfrm>
            <a:off x="6008089" y="1450949"/>
            <a:ext cx="2658066" cy="3121051"/>
          </a:xfrm>
          <a:prstGeom prst="rect">
            <a:avLst/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910851" y="1884922"/>
            <a:ext cx="284144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Too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Adverb meaning also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778" y="1882958"/>
            <a:ext cx="22444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>
                <a:solidFill>
                  <a:schemeClr val="bg1"/>
                </a:solidFill>
              </a:rPr>
              <a:t>To</a:t>
            </a:r>
          </a:p>
          <a:p>
            <a:pPr algn="ctr"/>
            <a:endParaRPr lang="en-US" sz="3200" dirty="0">
              <a:solidFill>
                <a:schemeClr val="bg1"/>
              </a:solidFill>
            </a:endParaRPr>
          </a:p>
          <a:p>
            <a:pPr algn="ctr"/>
            <a:r>
              <a:rPr lang="en-US" sz="2000" dirty="0">
                <a:solidFill>
                  <a:schemeClr val="bg1"/>
                </a:solidFill>
              </a:rPr>
              <a:t>Preposition used to show direction</a:t>
            </a:r>
          </a:p>
        </p:txBody>
      </p:sp>
    </p:spTree>
    <p:extLst>
      <p:ext uri="{BB962C8B-B14F-4D97-AF65-F5344CB8AC3E}">
        <p14:creationId xmlns:p14="http://schemas.microsoft.com/office/powerpoint/2010/main" val="2769425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38270" y="1612191"/>
            <a:ext cx="7608462" cy="3252040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/>
                <a:t>Whether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1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/>
                <a:t>Weather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620364"/>
            <a:ext cx="3201928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/>
              <a:t>Subordinating conjunction indicating two choices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/>
              <a:t>Noun: climate of an area</a:t>
            </a:r>
          </a:p>
        </p:txBody>
      </p:sp>
    </p:spTree>
    <p:extLst>
      <p:ext uri="{BB962C8B-B14F-4D97-AF65-F5344CB8AC3E}">
        <p14:creationId xmlns:p14="http://schemas.microsoft.com/office/powerpoint/2010/main" val="1515976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5832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Whose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7" y="235832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Who’s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774252"/>
            <a:ext cx="299683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Possessive pronoun of who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60926" y="3928140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Contraction meaning “who is”</a:t>
            </a:r>
          </a:p>
        </p:txBody>
      </p:sp>
    </p:spTree>
    <p:extLst>
      <p:ext uri="{BB962C8B-B14F-4D97-AF65-F5344CB8AC3E}">
        <p14:creationId xmlns:p14="http://schemas.microsoft.com/office/powerpoint/2010/main" val="3456739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Your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2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You’re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774252"/>
            <a:ext cx="320192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Possessive pronoun of you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Contraction meaning “you are”</a:t>
            </a:r>
          </a:p>
        </p:txBody>
      </p:sp>
    </p:spTree>
    <p:extLst>
      <p:ext uri="{BB962C8B-B14F-4D97-AF65-F5344CB8AC3E}">
        <p14:creationId xmlns:p14="http://schemas.microsoft.com/office/powerpoint/2010/main" val="1668334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26540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8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Between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1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Among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620364"/>
            <a:ext cx="3201928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Preposition to be used for groups of two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60926" y="3626408"/>
            <a:ext cx="355935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Preposition to be used for groups of more than two</a:t>
            </a:r>
          </a:p>
        </p:txBody>
      </p:sp>
    </p:spTree>
    <p:extLst>
      <p:ext uri="{BB962C8B-B14F-4D97-AF65-F5344CB8AC3E}">
        <p14:creationId xmlns:p14="http://schemas.microsoft.com/office/powerpoint/2010/main" val="971154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38270" y="1612191"/>
            <a:ext cx="7608462" cy="3252040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/>
                <a:t>Borrow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1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/>
                <a:t>Lend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774252"/>
            <a:ext cx="320192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/>
              <a:t>Verb: to take temporarily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/>
              <a:t>Verb: to give temporarily</a:t>
            </a:r>
          </a:p>
        </p:txBody>
      </p:sp>
    </p:spTree>
    <p:extLst>
      <p:ext uri="{BB962C8B-B14F-4D97-AF65-F5344CB8AC3E}">
        <p14:creationId xmlns:p14="http://schemas.microsoft.com/office/powerpoint/2010/main" val="28121819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Come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2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Go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620364"/>
            <a:ext cx="3201928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Movement towards the speaker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60926" y="3626408"/>
            <a:ext cx="355935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Movement away from the speaker</a:t>
            </a:r>
          </a:p>
        </p:txBody>
      </p:sp>
    </p:spTree>
    <p:extLst>
      <p:ext uri="{BB962C8B-B14F-4D97-AF65-F5344CB8AC3E}">
        <p14:creationId xmlns:p14="http://schemas.microsoft.com/office/powerpoint/2010/main" val="19489032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5832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Fewer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7" y="235832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Less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620364"/>
            <a:ext cx="2996833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To show comparisons for items you can count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60926" y="3639324"/>
            <a:ext cx="355935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To show comparisons for items you cannot count</a:t>
            </a:r>
          </a:p>
        </p:txBody>
      </p:sp>
    </p:spTree>
    <p:extLst>
      <p:ext uri="{BB962C8B-B14F-4D97-AF65-F5344CB8AC3E}">
        <p14:creationId xmlns:p14="http://schemas.microsoft.com/office/powerpoint/2010/main" val="33882894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26540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8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Lie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1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Lay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620364"/>
            <a:ext cx="3201928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Verb: To recline or tell a falsehood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Verb: to set down</a:t>
            </a:r>
          </a:p>
        </p:txBody>
      </p:sp>
    </p:spTree>
    <p:extLst>
      <p:ext uri="{BB962C8B-B14F-4D97-AF65-F5344CB8AC3E}">
        <p14:creationId xmlns:p14="http://schemas.microsoft.com/office/powerpoint/2010/main" val="26683674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246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5832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Accept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8" y="2384714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Except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774252"/>
            <a:ext cx="299683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Verb: to receive something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60926" y="3774252"/>
            <a:ext cx="355935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Preposition: used to exclude something</a:t>
            </a:r>
          </a:p>
        </p:txBody>
      </p:sp>
    </p:spTree>
    <p:extLst>
      <p:ext uri="{BB962C8B-B14F-4D97-AF65-F5344CB8AC3E}">
        <p14:creationId xmlns:p14="http://schemas.microsoft.com/office/powerpoint/2010/main" val="3076336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Affect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2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Effect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774252"/>
            <a:ext cx="320192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Verb: to change or influence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Noun: consequence or result</a:t>
            </a:r>
          </a:p>
        </p:txBody>
      </p:sp>
    </p:spTree>
    <p:extLst>
      <p:ext uri="{BB962C8B-B14F-4D97-AF65-F5344CB8AC3E}">
        <p14:creationId xmlns:p14="http://schemas.microsoft.com/office/powerpoint/2010/main" val="2529744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Choose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1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Chose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774252"/>
            <a:ext cx="320192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Present tense verb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Past tense verb</a:t>
            </a:r>
          </a:p>
        </p:txBody>
      </p:sp>
    </p:spTree>
    <p:extLst>
      <p:ext uri="{BB962C8B-B14F-4D97-AF65-F5344CB8AC3E}">
        <p14:creationId xmlns:p14="http://schemas.microsoft.com/office/powerpoint/2010/main" val="2414366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38270" y="1612191"/>
            <a:ext cx="7608462" cy="3252040"/>
            <a:chOff x="365111" y="1821206"/>
            <a:chExt cx="8443024" cy="3298655"/>
          </a:xfrm>
          <a:solidFill>
            <a:srgbClr val="CCA49C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/>
                <a:t>Its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1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/>
                <a:t>It’s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774252"/>
            <a:ext cx="3201928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/>
              <a:t>Possessive pronoun of it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/>
              <a:t>Contraction for “it is”</a:t>
            </a:r>
          </a:p>
        </p:txBody>
      </p:sp>
    </p:spTree>
    <p:extLst>
      <p:ext uri="{BB962C8B-B14F-4D97-AF65-F5344CB8AC3E}">
        <p14:creationId xmlns:p14="http://schemas.microsoft.com/office/powerpoint/2010/main" val="2593136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5832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Loose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57477" y="235832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Lose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774252"/>
            <a:ext cx="299683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Adjective: Not tight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60926" y="3774252"/>
            <a:ext cx="355935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Verb: To misplace something or not win</a:t>
            </a:r>
          </a:p>
        </p:txBody>
      </p:sp>
    </p:spTree>
    <p:extLst>
      <p:ext uri="{BB962C8B-B14F-4D97-AF65-F5344CB8AC3E}">
        <p14:creationId xmlns:p14="http://schemas.microsoft.com/office/powerpoint/2010/main" val="3199829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Past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2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Passed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620364"/>
            <a:ext cx="3201928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Noun: time that has already happened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60926" y="3472520"/>
            <a:ext cx="3559357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Verb: handing an item to someone or receiving an acceptable score</a:t>
            </a:r>
          </a:p>
        </p:txBody>
      </p:sp>
    </p:spTree>
    <p:extLst>
      <p:ext uri="{BB962C8B-B14F-4D97-AF65-F5344CB8AC3E}">
        <p14:creationId xmlns:p14="http://schemas.microsoft.com/office/powerpoint/2010/main" val="3047249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26540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8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Than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1" y="2369159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Then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13133" y="3620364"/>
            <a:ext cx="3201928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Subordinating conjunction to show comparisons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Adverb indicating time</a:t>
            </a:r>
          </a:p>
        </p:txBody>
      </p:sp>
    </p:spTree>
    <p:extLst>
      <p:ext uri="{BB962C8B-B14F-4D97-AF65-F5344CB8AC3E}">
        <p14:creationId xmlns:p14="http://schemas.microsoft.com/office/powerpoint/2010/main" val="3363268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7" y="1450948"/>
            <a:ext cx="2590053" cy="3121051"/>
          </a:xfrm>
          <a:prstGeom prst="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Spelling Commonly Confused Words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760926" y="3780296"/>
            <a:ext cx="3559357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Contraction meaning “you are”</a:t>
            </a:r>
          </a:p>
        </p:txBody>
      </p:sp>
      <p:sp>
        <p:nvSpPr>
          <p:cNvPr id="6" name="Rectangle 5"/>
          <p:cNvSpPr/>
          <p:nvPr/>
        </p:nvSpPr>
        <p:spPr>
          <a:xfrm>
            <a:off x="3154411" y="1450949"/>
            <a:ext cx="2712223" cy="3121051"/>
          </a:xfrm>
          <a:prstGeom prst="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3069410" y="1876106"/>
            <a:ext cx="2841441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They’re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2000" dirty="0"/>
              <a:t>Contraction meaning “they are”</a:t>
            </a:r>
          </a:p>
        </p:txBody>
      </p:sp>
      <p:sp>
        <p:nvSpPr>
          <p:cNvPr id="10" name="Rectangle 9"/>
          <p:cNvSpPr/>
          <p:nvPr/>
        </p:nvSpPr>
        <p:spPr>
          <a:xfrm>
            <a:off x="6008089" y="1450949"/>
            <a:ext cx="2658066" cy="3121051"/>
          </a:xfrm>
          <a:prstGeom prst="rect">
            <a:avLst/>
          </a:prstGeom>
          <a:solidFill>
            <a:srgbClr val="CCA49C"/>
          </a:solidFill>
          <a:ln>
            <a:solidFill>
              <a:srgbClr val="CCA49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910851" y="1884922"/>
            <a:ext cx="2841441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There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sz="2000" dirty="0"/>
              <a:t>Adverb that refers to a specific place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778" y="1882958"/>
            <a:ext cx="22444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Their</a:t>
            </a:r>
          </a:p>
          <a:p>
            <a:pPr algn="ctr"/>
            <a:endParaRPr lang="en-US" sz="3200" dirty="0"/>
          </a:p>
          <a:p>
            <a:pPr algn="ctr"/>
            <a:r>
              <a:rPr lang="en-US" sz="2000" dirty="0"/>
              <a:t>Possessive pronoun of they</a:t>
            </a:r>
          </a:p>
        </p:txBody>
      </p:sp>
    </p:spTree>
    <p:extLst>
      <p:ext uri="{BB962C8B-B14F-4D97-AF65-F5344CB8AC3E}">
        <p14:creationId xmlns:p14="http://schemas.microsoft.com/office/powerpoint/2010/main" val="30377382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373</Words>
  <Application>Microsoft Office PowerPoint</Application>
  <PresentationFormat>On-screen Show (4:3)</PresentationFormat>
  <Paragraphs>136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Brown</dc:creator>
  <cp:lastModifiedBy>Caitlin Clark</cp:lastModifiedBy>
  <cp:revision>2</cp:revision>
  <dcterms:created xsi:type="dcterms:W3CDTF">2015-10-07T14:56:19Z</dcterms:created>
  <dcterms:modified xsi:type="dcterms:W3CDTF">2018-05-04T19:22:54Z</dcterms:modified>
</cp:coreProperties>
</file>